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487" y="360256"/>
            <a:ext cx="8564212" cy="16463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Celebrate Freedom Week Day 2: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9312" y="2150662"/>
            <a:ext cx="4517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Bell Work:  </a:t>
            </a:r>
          </a:p>
          <a:p>
            <a:endParaRPr lang="en-US" dirty="0"/>
          </a:p>
          <a:p>
            <a:r>
              <a:rPr lang="en-US" dirty="0" smtClean="0"/>
              <a:t>What IS the Declaration of Independence?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75739" y="2093749"/>
            <a:ext cx="30685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Grades: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Participation</a:t>
            </a:r>
          </a:p>
          <a:p>
            <a:r>
              <a:rPr lang="en-US" dirty="0"/>
              <a:t>	</a:t>
            </a:r>
            <a:r>
              <a:rPr lang="en-US" dirty="0" smtClean="0"/>
              <a:t>No phones/headphones</a:t>
            </a:r>
          </a:p>
          <a:p>
            <a:r>
              <a:rPr lang="en-US" dirty="0"/>
              <a:t>	</a:t>
            </a:r>
            <a:r>
              <a:rPr lang="en-US" dirty="0" smtClean="0"/>
              <a:t>Taking notes/watching!</a:t>
            </a:r>
          </a:p>
          <a:p>
            <a:r>
              <a:rPr lang="en-US" dirty="0"/>
              <a:t>	</a:t>
            </a:r>
            <a:r>
              <a:rPr lang="en-US" dirty="0" smtClean="0"/>
              <a:t>Heads up!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BW/notes/Questions</a:t>
            </a:r>
            <a:endParaRPr lang="en-US" dirty="0"/>
          </a:p>
        </p:txBody>
      </p:sp>
      <p:pic>
        <p:nvPicPr>
          <p:cNvPr id="1026" name="Picture 2" descr="http://www.cr-cath.pvt.k12.ia.us/lasalle/Resources/8th%20Websites/Molly%20Caitlin%20Emily%20Rev%20War/Image/declarati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228" y="4041247"/>
            <a:ext cx="333375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5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Link: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77780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Testing List: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31478"/>
              </p:ext>
            </p:extLst>
          </p:nvPr>
        </p:nvGraphicFramePr>
        <p:xfrm>
          <a:off x="1397158" y="1479640"/>
          <a:ext cx="7157020" cy="4779490"/>
        </p:xfrm>
        <a:graphic>
          <a:graphicData uri="http://schemas.openxmlformats.org/drawingml/2006/table">
            <a:tbl>
              <a:tblPr/>
              <a:tblGrid>
                <a:gridCol w="2099172"/>
                <a:gridCol w="1173553"/>
                <a:gridCol w="1371900"/>
                <a:gridCol w="793388"/>
                <a:gridCol w="1719007"/>
              </a:tblGrid>
              <a:tr h="318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Almanzan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Dominique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40-211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Camargo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40-211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Canales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Abdiel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9th MC Left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Maylonnie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40-211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Collazo Palermo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Joelys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40-211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Mayra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40-211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FMC- Left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Vega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Samantha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FMC- Left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Dennis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Kendall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FMC- Left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Edwards, Sarah  406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McCaig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40-211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0045" y="55937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09/26/2017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1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64901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Video Questions pt. 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70000"/>
            <a:ext cx="8775759" cy="5349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1) Where was the John Adams from? </a:t>
            </a:r>
          </a:p>
          <a:p>
            <a:pPr marL="0" indent="0">
              <a:buNone/>
            </a:pPr>
            <a:r>
              <a:rPr lang="en-US" b="1" dirty="0"/>
              <a:t>	A. New York		B. Boston		C. Philadelphia</a:t>
            </a:r>
          </a:p>
          <a:p>
            <a:pPr marL="0" indent="0">
              <a:buNone/>
            </a:pPr>
            <a:r>
              <a:rPr lang="en-US" b="1" dirty="0"/>
              <a:t>2) Who fired the first shot at Lexington?</a:t>
            </a:r>
          </a:p>
          <a:p>
            <a:pPr marL="0" indent="0">
              <a:buNone/>
            </a:pPr>
            <a:r>
              <a:rPr lang="en-US" b="1" dirty="0"/>
              <a:t>	A. The British	B. The Colonists 	C. Unknown</a:t>
            </a:r>
          </a:p>
          <a:p>
            <a:pPr marL="0" indent="0">
              <a:buNone/>
            </a:pPr>
            <a:r>
              <a:rPr lang="en-US" b="1" dirty="0"/>
              <a:t>3) Who did Adams nominate to lead the new national army? </a:t>
            </a:r>
          </a:p>
          <a:p>
            <a:pPr marL="0" indent="0">
              <a:buNone/>
            </a:pPr>
            <a:r>
              <a:rPr lang="en-US" b="1" dirty="0"/>
              <a:t>	A. Washington	B. Hancock		C. Hamilton</a:t>
            </a:r>
          </a:p>
          <a:p>
            <a:pPr marL="0" indent="0">
              <a:buNone/>
            </a:pPr>
            <a:r>
              <a:rPr lang="en-US" b="1" dirty="0"/>
              <a:t>4) Who wrote Common Sense?</a:t>
            </a:r>
          </a:p>
          <a:p>
            <a:pPr marL="0" indent="0">
              <a:buNone/>
            </a:pPr>
            <a:r>
              <a:rPr lang="en-US" b="1" dirty="0"/>
              <a:t>	A. Adams		B.  Paine		C. Jefferson</a:t>
            </a:r>
          </a:p>
          <a:p>
            <a:pPr marL="0" indent="0">
              <a:buNone/>
            </a:pPr>
            <a:r>
              <a:rPr lang="en-US" b="1" dirty="0"/>
              <a:t>5) Who wrote the final draft of the Declaration of Independence? </a:t>
            </a:r>
          </a:p>
          <a:p>
            <a:pPr marL="0" indent="0">
              <a:buNone/>
            </a:pPr>
            <a:r>
              <a:rPr lang="en-US" b="1" dirty="0"/>
              <a:t>	A. Washington	B. Jefferson		C. Adams</a:t>
            </a:r>
          </a:p>
          <a:p>
            <a:pPr marL="0" indent="0">
              <a:buNone/>
            </a:pPr>
            <a:r>
              <a:rPr lang="en-US" b="1" dirty="0"/>
              <a:t>6) Complete the following line from the Preamble of the Declaration of Independence: “We hold these truths to be self evident that all men are created __________....”</a:t>
            </a:r>
            <a:br>
              <a:rPr lang="en-US" b="1" dirty="0"/>
            </a:br>
            <a:r>
              <a:rPr lang="en-US" b="1" dirty="0"/>
              <a:t>	A. By God 		B. As Citizens 	C. Equal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50850"/>
            <a:ext cx="8596668" cy="5191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7) True / False: </a:t>
            </a:r>
            <a:r>
              <a:rPr lang="en-US" dirty="0">
                <a:solidFill>
                  <a:srgbClr val="0070C0"/>
                </a:solidFill>
              </a:rPr>
              <a:t>Adams viewed the people of New York as wholesome, welcoming, and trustworthy folk.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8) True / False: </a:t>
            </a:r>
            <a:r>
              <a:rPr lang="en-US" dirty="0">
                <a:solidFill>
                  <a:srgbClr val="0070C0"/>
                </a:solidFill>
              </a:rPr>
              <a:t>The King viewed the colonists are loyal citizens that only needed correction and guidance.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9) True / False: </a:t>
            </a:r>
            <a:r>
              <a:rPr lang="en-US" dirty="0">
                <a:solidFill>
                  <a:srgbClr val="0070C0"/>
                </a:solidFill>
              </a:rPr>
              <a:t>The Second Continental Congress served as the nation’s first government.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10) True / False: </a:t>
            </a:r>
            <a:r>
              <a:rPr lang="en-US" dirty="0">
                <a:solidFill>
                  <a:srgbClr val="0070C0"/>
                </a:solidFill>
              </a:rPr>
              <a:t>The Declaration of Independence was signed on July 4, 1776.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11) Read the following from the Declaration of Independence: </a:t>
            </a:r>
          </a:p>
          <a:p>
            <a:pPr marL="0" indent="0" algn="ctr">
              <a:buNone/>
            </a:pPr>
            <a:r>
              <a:rPr lang="en-US" sz="2000" i="1" dirty="0">
                <a:solidFill>
                  <a:srgbClr val="C00000"/>
                </a:solidFill>
              </a:rPr>
              <a:t>“We hold these truths to be self-evident, that all men are created equal, that they are endowed by their Creator with certain unalienable Rights, that among these are Life, Liberty and the pursuit of Happiness.”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What does this mean to you?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3" y="364901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Video Quiz Questions pt. 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80325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The Constitution: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Bill of Rights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3012803"/>
            <a:ext cx="8596668" cy="3880773"/>
          </a:xfrm>
        </p:spPr>
        <p:txBody>
          <a:bodyPr/>
          <a:lstStyle/>
          <a:p>
            <a:r>
              <a:rPr lang="en-US" sz="2400" dirty="0" smtClean="0"/>
              <a:t>Using your phones, research the first 10 amendments in the Constitution (A.K.A. the Bill of Rights)</a:t>
            </a:r>
          </a:p>
          <a:p>
            <a:r>
              <a:rPr lang="en-US" sz="2400" dirty="0" smtClean="0"/>
              <a:t>Write…</a:t>
            </a:r>
          </a:p>
          <a:p>
            <a:pPr lvl="1"/>
            <a:r>
              <a:rPr lang="en-US" sz="2000" dirty="0" smtClean="0"/>
              <a:t>What the amendment is</a:t>
            </a:r>
          </a:p>
          <a:p>
            <a:pPr lvl="1"/>
            <a:r>
              <a:rPr lang="en-US" sz="2000" dirty="0" smtClean="0"/>
              <a:t>What it means</a:t>
            </a:r>
          </a:p>
          <a:p>
            <a:pPr lvl="1"/>
            <a:r>
              <a:rPr lang="en-US" sz="2000" dirty="0" smtClean="0"/>
              <a:t>Do you think it is still relevant today? Why/why not?</a:t>
            </a:r>
          </a:p>
          <a:p>
            <a:r>
              <a:rPr lang="en-US" dirty="0" smtClean="0"/>
              <a:t>(</a:t>
            </a:r>
            <a:r>
              <a:rPr lang="en-US" i="1" dirty="0" smtClean="0"/>
              <a:t>This is 3 sentences per amendment for a total of 30 sentences</a:t>
            </a:r>
            <a:r>
              <a:rPr lang="en-US" dirty="0" smtClean="0"/>
              <a:t>!)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4" y="21894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09/27/2017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2014" y="218941"/>
            <a:ext cx="466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Celebrate Freedom Week: Constitution Day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501" y="812739"/>
            <a:ext cx="9170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Bell Work: </a:t>
            </a:r>
            <a:r>
              <a:rPr lang="en-US" sz="2400" dirty="0" smtClean="0"/>
              <a:t>What is the Constitution?  What did it do for the USA?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03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758308"/>
            <a:ext cx="8596668" cy="78579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The Declaration of Independence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512187"/>
            <a:ext cx="8824476" cy="2788684"/>
          </a:xfrm>
        </p:spPr>
        <p:txBody>
          <a:bodyPr/>
          <a:lstStyle/>
          <a:p>
            <a:r>
              <a:rPr lang="en-US" sz="2400" b="1" dirty="0" smtClean="0"/>
              <a:t>Using your phones: </a:t>
            </a:r>
            <a:r>
              <a:rPr lang="en-US" sz="2400" dirty="0" smtClean="0"/>
              <a:t>Make a timeline of 10+ events leading to the signing of the Declaration of Independence</a:t>
            </a:r>
          </a:p>
          <a:p>
            <a:endParaRPr lang="en-US" sz="2400" dirty="0" smtClean="0"/>
          </a:p>
          <a:p>
            <a:r>
              <a:rPr lang="en-US" sz="2400" b="1" dirty="0" smtClean="0"/>
              <a:t>Write…</a:t>
            </a:r>
          </a:p>
          <a:p>
            <a:pPr lvl="1"/>
            <a:r>
              <a:rPr lang="en-US" sz="2200" dirty="0" smtClean="0"/>
              <a:t>Explain why (they) signed the </a:t>
            </a:r>
            <a:r>
              <a:rPr lang="en-US" sz="2200" dirty="0" err="1" smtClean="0"/>
              <a:t>DoI</a:t>
            </a:r>
            <a:r>
              <a:rPr lang="en-US" sz="2200" dirty="0" smtClean="0"/>
              <a:t>?  (</a:t>
            </a:r>
            <a:r>
              <a:rPr lang="en-US" sz="2200" i="1" dirty="0" smtClean="0"/>
              <a:t>4+ sentences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Would you have signed the </a:t>
            </a:r>
            <a:r>
              <a:rPr lang="en-US" sz="2200" dirty="0" err="1" smtClean="0"/>
              <a:t>DoI</a:t>
            </a:r>
            <a:r>
              <a:rPr lang="en-US" sz="2200" dirty="0" smtClean="0"/>
              <a:t>?  Why/why not? (</a:t>
            </a:r>
            <a:r>
              <a:rPr lang="en-US" sz="2200" i="1" dirty="0" smtClean="0"/>
              <a:t>4+ sentences</a:t>
            </a:r>
            <a:r>
              <a:rPr lang="en-US" sz="2200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7334" y="21894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09/28/2017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3359" y="212817"/>
            <a:ext cx="280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Celebrate Freedom Week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727" y="1714140"/>
            <a:ext cx="8073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Bell Work: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Who signed the Declaration of Independence?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1151207"/>
            <a:ext cx="8596668" cy="78579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The Declaration of Independence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4096288"/>
            <a:ext cx="8824476" cy="1016624"/>
          </a:xfrm>
        </p:spPr>
        <p:txBody>
          <a:bodyPr/>
          <a:lstStyle/>
          <a:p>
            <a:r>
              <a:rPr lang="en-US" sz="2400" b="1" dirty="0" smtClean="0"/>
              <a:t>Using your phones: </a:t>
            </a:r>
            <a:r>
              <a:rPr lang="en-US" sz="2400" dirty="0" smtClean="0"/>
              <a:t>Create a “</a:t>
            </a:r>
            <a:r>
              <a:rPr lang="en-US" sz="2400" dirty="0" err="1" smtClean="0"/>
              <a:t>Fakebook</a:t>
            </a:r>
            <a:r>
              <a:rPr lang="en-US" sz="2400" dirty="0" smtClean="0"/>
              <a:t>” page for one of the people who signed the Declaration of Independence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4" y="21894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09/29/2017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3359" y="212817"/>
            <a:ext cx="280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Celebrate Freedom Week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609" y="2331076"/>
            <a:ext cx="7856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Bell Work:  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Pick one person that signed the Declaration of Independence and write 5 facts about him.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5975</TotalTime>
  <Words>457</Words>
  <Application>Microsoft Office PowerPoint</Application>
  <PresentationFormat>Widescreen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Celebrate Freedom Week Day 2:</vt:lpstr>
      <vt:lpstr>Video Link:</vt:lpstr>
      <vt:lpstr>Testing List:</vt:lpstr>
      <vt:lpstr>Video Questions pt. 1</vt:lpstr>
      <vt:lpstr>Video Quiz Questions pt. 2</vt:lpstr>
      <vt:lpstr>The Constitution:  Bill of Rights</vt:lpstr>
      <vt:lpstr>The Declaration of Independence</vt:lpstr>
      <vt:lpstr>The Declaration of Independence</vt:lpstr>
    </vt:vector>
  </TitlesOfParts>
  <Company>Polk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Celebrate Freedom Week:</dc:title>
  <dc:creator>Edwards, Sarah</dc:creator>
  <cp:lastModifiedBy>Edwards, Sarah</cp:lastModifiedBy>
  <cp:revision>15</cp:revision>
  <dcterms:created xsi:type="dcterms:W3CDTF">2017-09-25T14:50:01Z</dcterms:created>
  <dcterms:modified xsi:type="dcterms:W3CDTF">2017-09-29T18:25:41Z</dcterms:modified>
</cp:coreProperties>
</file>