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6FD5-ACDB-4282-94CC-FA7B58A7F6DE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E936BEE3-B442-4FA5-9A71-1540D7A09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31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6FD5-ACDB-4282-94CC-FA7B58A7F6DE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BEE3-B442-4FA5-9A71-1540D7A09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13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6FD5-ACDB-4282-94CC-FA7B58A7F6DE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BEE3-B442-4FA5-9A71-1540D7A09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9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6FD5-ACDB-4282-94CC-FA7B58A7F6DE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BEE3-B442-4FA5-9A71-1540D7A09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8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4E56FD5-ACDB-4282-94CC-FA7B58A7F6DE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936BEE3-B442-4FA5-9A71-1540D7A09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6FD5-ACDB-4282-94CC-FA7B58A7F6DE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BEE3-B442-4FA5-9A71-1540D7A09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7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6FD5-ACDB-4282-94CC-FA7B58A7F6DE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BEE3-B442-4FA5-9A71-1540D7A09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87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6FD5-ACDB-4282-94CC-FA7B58A7F6DE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BEE3-B442-4FA5-9A71-1540D7A09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6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6FD5-ACDB-4282-94CC-FA7B58A7F6DE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BEE3-B442-4FA5-9A71-1540D7A09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5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6FD5-ACDB-4282-94CC-FA7B58A7F6DE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BEE3-B442-4FA5-9A71-1540D7A09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58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6FD5-ACDB-4282-94CC-FA7B58A7F6DE}" type="datetimeFigureOut">
              <a:rPr lang="en-US" smtClean="0"/>
              <a:t>2/28/2018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BEE3-B442-4FA5-9A71-1540D7A09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42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4E56FD5-ACDB-4282-94CC-FA7B58A7F6DE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936BEE3-B442-4FA5-9A71-1540D7A09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0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7200" dirty="0" smtClean="0"/>
              <a:t>Unit 10: inventions of the industrial revolution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515682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1842" y="592427"/>
            <a:ext cx="8560158" cy="1609344"/>
          </a:xfrm>
        </p:spPr>
        <p:txBody>
          <a:bodyPr/>
          <a:lstStyle/>
          <a:p>
            <a:pPr algn="ctr"/>
            <a:r>
              <a:rPr lang="en-US" dirty="0" smtClean="0"/>
              <a:t>Inventions: which had the greatest impact?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8823" y="2845716"/>
            <a:ext cx="6194738" cy="2717957"/>
          </a:xfrm>
        </p:spPr>
        <p:txBody>
          <a:bodyPr>
            <a:normAutofit/>
          </a:bodyPr>
          <a:lstStyle/>
          <a:p>
            <a:r>
              <a:rPr lang="en-US" dirty="0" smtClean="0"/>
              <a:t>Go back and rank the inventions 1-8.  </a:t>
            </a:r>
          </a:p>
          <a:p>
            <a:pPr lvl="1"/>
            <a:r>
              <a:rPr lang="en-US" dirty="0" smtClean="0"/>
              <a:t>“1” = </a:t>
            </a:r>
            <a:r>
              <a:rPr lang="en-US" u="sng" dirty="0" smtClean="0"/>
              <a:t>most</a:t>
            </a:r>
            <a:r>
              <a:rPr lang="en-US" dirty="0" smtClean="0"/>
              <a:t> important</a:t>
            </a:r>
          </a:p>
          <a:p>
            <a:pPr lvl="1"/>
            <a:r>
              <a:rPr lang="en-US" dirty="0" smtClean="0"/>
              <a:t>“8” = </a:t>
            </a:r>
            <a:r>
              <a:rPr lang="en-US" u="sng" dirty="0" smtClean="0"/>
              <a:t>least</a:t>
            </a:r>
            <a:r>
              <a:rPr lang="en-US" dirty="0" smtClean="0"/>
              <a:t> important</a:t>
            </a:r>
          </a:p>
          <a:p>
            <a:r>
              <a:rPr lang="en-US" dirty="0" smtClean="0"/>
              <a:t>Answer the question on the bottom:</a:t>
            </a:r>
          </a:p>
          <a:p>
            <a:pPr marL="0" indent="0" algn="ctr">
              <a:buNone/>
            </a:pPr>
            <a:r>
              <a:rPr lang="en-US" dirty="0"/>
              <a:t>Why did you rank the inventions the way you did?  Explain why you picked your “1” and </a:t>
            </a:r>
            <a:r>
              <a:rPr lang="en-US" dirty="0" smtClean="0"/>
              <a:t>“8”.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6084" y="0"/>
            <a:ext cx="8585915" cy="1609344"/>
          </a:xfrm>
        </p:spPr>
        <p:txBody>
          <a:bodyPr/>
          <a:lstStyle/>
          <a:p>
            <a:pPr algn="ctr"/>
            <a:r>
              <a:rPr lang="en-US" dirty="0" smtClean="0"/>
              <a:t>Inventions: thread spinning mill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084" y="2082772"/>
            <a:ext cx="4739427" cy="383918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Builder: </a:t>
            </a:r>
            <a:r>
              <a:rPr lang="en-US" dirty="0"/>
              <a:t>Samuel Slater</a:t>
            </a:r>
          </a:p>
          <a:p>
            <a:r>
              <a:rPr lang="en-US" b="1" dirty="0">
                <a:solidFill>
                  <a:srgbClr val="C00000"/>
                </a:solidFill>
              </a:rPr>
              <a:t>Year: </a:t>
            </a:r>
            <a:r>
              <a:rPr lang="en-US" dirty="0" smtClean="0"/>
              <a:t>1789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 smtClean="0">
                <a:solidFill>
                  <a:srgbClr val="C00000"/>
                </a:solidFill>
              </a:rPr>
              <a:t>Function: </a:t>
            </a:r>
            <a:r>
              <a:rPr lang="en-US" dirty="0" smtClean="0"/>
              <a:t>Produced </a:t>
            </a:r>
            <a:r>
              <a:rPr lang="en-US" dirty="0"/>
              <a:t>cotton </a:t>
            </a:r>
            <a:r>
              <a:rPr lang="en-US" dirty="0" smtClean="0"/>
              <a:t>thread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 smtClean="0">
                <a:solidFill>
                  <a:srgbClr val="C00000"/>
                </a:solidFill>
              </a:rPr>
              <a:t>Effect: </a:t>
            </a:r>
            <a:r>
              <a:rPr lang="en-US" dirty="0" smtClean="0"/>
              <a:t>Rapid </a:t>
            </a:r>
            <a:r>
              <a:rPr lang="en-US" dirty="0"/>
              <a:t>rate of </a:t>
            </a:r>
            <a:r>
              <a:rPr lang="en-US" dirty="0" smtClean="0"/>
              <a:t>production</a:t>
            </a:r>
            <a:endParaRPr lang="en-US" dirty="0"/>
          </a:p>
        </p:txBody>
      </p:sp>
      <p:pic>
        <p:nvPicPr>
          <p:cNvPr id="4" name="Picture 7" descr="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327" y="2082772"/>
            <a:ext cx="3637411" cy="383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29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4720" y="0"/>
            <a:ext cx="8547279" cy="1609344"/>
          </a:xfrm>
        </p:spPr>
        <p:txBody>
          <a:bodyPr/>
          <a:lstStyle/>
          <a:p>
            <a:pPr algn="ctr"/>
            <a:r>
              <a:rPr lang="en-US" dirty="0" smtClean="0"/>
              <a:t>Inventions: cotton 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4719" y="1338889"/>
            <a:ext cx="8547279" cy="27179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Inventor: </a:t>
            </a:r>
            <a:r>
              <a:rPr lang="en-US" dirty="0"/>
              <a:t>Eli Whitney</a:t>
            </a:r>
          </a:p>
          <a:p>
            <a:r>
              <a:rPr lang="en-US" b="1" dirty="0">
                <a:solidFill>
                  <a:srgbClr val="C00000"/>
                </a:solidFill>
              </a:rPr>
              <a:t>Year: </a:t>
            </a:r>
            <a:r>
              <a:rPr lang="en-US" dirty="0"/>
              <a:t>1794</a:t>
            </a:r>
          </a:p>
          <a:p>
            <a:r>
              <a:rPr lang="en-US" dirty="0"/>
              <a:t>Need for cotton by factories in the North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Function: </a:t>
            </a:r>
            <a:r>
              <a:rPr lang="en-US" dirty="0" smtClean="0"/>
              <a:t>A </a:t>
            </a:r>
            <a:r>
              <a:rPr lang="en-US" dirty="0"/>
              <a:t>worker could produce fifty time more cotton fiber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Effects: </a:t>
            </a:r>
          </a:p>
          <a:p>
            <a:pPr lvl="1"/>
            <a:r>
              <a:rPr lang="en-US" dirty="0" smtClean="0"/>
              <a:t>Increase </a:t>
            </a:r>
            <a:r>
              <a:rPr lang="en-US" dirty="0"/>
              <a:t>of slave labor</a:t>
            </a:r>
          </a:p>
          <a:p>
            <a:pPr lvl="1"/>
            <a:r>
              <a:rPr lang="en-US" dirty="0"/>
              <a:t>“Cotton Kingdom:” owners of large </a:t>
            </a:r>
            <a:r>
              <a:rPr lang="en-US" dirty="0" smtClean="0"/>
              <a:t>plantations</a:t>
            </a:r>
            <a:endParaRPr lang="en-US" dirty="0"/>
          </a:p>
        </p:txBody>
      </p:sp>
      <p:pic>
        <p:nvPicPr>
          <p:cNvPr id="4" name="Picture 5" descr="cottong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274" y="4599938"/>
            <a:ext cx="2971800" cy="22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eli_whitn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873" y="4732494"/>
            <a:ext cx="1858963" cy="195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43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7448" y="0"/>
            <a:ext cx="8624552" cy="1609344"/>
          </a:xfrm>
        </p:spPr>
        <p:txBody>
          <a:bodyPr/>
          <a:lstStyle/>
          <a:p>
            <a:pPr algn="ctr"/>
            <a:r>
              <a:rPr lang="en-US" dirty="0" smtClean="0"/>
              <a:t>Inventions: steamboat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7448" y="1374434"/>
            <a:ext cx="8624552" cy="405079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Builder: </a:t>
            </a:r>
            <a:r>
              <a:rPr lang="en-US" dirty="0"/>
              <a:t>Robert Fulton</a:t>
            </a:r>
          </a:p>
          <a:p>
            <a:r>
              <a:rPr lang="en-US" b="1" dirty="0">
                <a:solidFill>
                  <a:srgbClr val="C00000"/>
                </a:solidFill>
              </a:rPr>
              <a:t>Year: </a:t>
            </a:r>
            <a:r>
              <a:rPr lang="en-US" dirty="0"/>
              <a:t>1807</a:t>
            </a:r>
          </a:p>
          <a:p>
            <a:r>
              <a:rPr lang="en-US" dirty="0"/>
              <a:t>First practical steamboat was called the Clermont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Function: </a:t>
            </a:r>
            <a:r>
              <a:rPr lang="en-US" dirty="0" smtClean="0"/>
              <a:t>Used </a:t>
            </a:r>
            <a:r>
              <a:rPr lang="en-US" dirty="0"/>
              <a:t>for trade and the moving of raw </a:t>
            </a:r>
            <a:r>
              <a:rPr lang="en-US" dirty="0" smtClean="0"/>
              <a:t>materials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Effect: </a:t>
            </a:r>
            <a:r>
              <a:rPr lang="en-US" dirty="0" smtClean="0"/>
              <a:t>Made </a:t>
            </a:r>
            <a:r>
              <a:rPr lang="en-US" dirty="0"/>
              <a:t>traveling on river easier and faster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i="1" dirty="0"/>
              <a:t>First oceangoing steamship wouldn’t be produced until 1850 in Great Britain</a:t>
            </a:r>
          </a:p>
          <a:p>
            <a:endParaRPr lang="en-US" dirty="0"/>
          </a:p>
        </p:txBody>
      </p:sp>
      <p:pic>
        <p:nvPicPr>
          <p:cNvPr id="4" name="Picture 5" descr="image?id=62145&amp;rendTypeId=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146" y="4573295"/>
            <a:ext cx="4876800" cy="222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70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810" y="0"/>
            <a:ext cx="8663190" cy="1609344"/>
          </a:xfrm>
        </p:spPr>
        <p:txBody>
          <a:bodyPr/>
          <a:lstStyle/>
          <a:p>
            <a:pPr algn="ctr"/>
            <a:r>
              <a:rPr lang="en-US" dirty="0" smtClean="0"/>
              <a:t>Inventions: mechanical reaper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8810" y="2121408"/>
            <a:ext cx="4521559" cy="405079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Inventor: </a:t>
            </a:r>
            <a:r>
              <a:rPr lang="en-US" dirty="0"/>
              <a:t>Cyrus McCormick</a:t>
            </a:r>
          </a:p>
          <a:p>
            <a:r>
              <a:rPr lang="en-US" b="1" dirty="0">
                <a:solidFill>
                  <a:srgbClr val="C00000"/>
                </a:solidFill>
              </a:rPr>
              <a:t>Year: </a:t>
            </a:r>
            <a:r>
              <a:rPr lang="en-US" dirty="0"/>
              <a:t>1831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Function: </a:t>
            </a:r>
            <a:r>
              <a:rPr lang="en-US" dirty="0" smtClean="0"/>
              <a:t>Cut </a:t>
            </a:r>
            <a:r>
              <a:rPr lang="en-US" dirty="0"/>
              <a:t>wheat many times faster </a:t>
            </a:r>
            <a:r>
              <a:rPr lang="en-US" dirty="0" smtClean="0"/>
              <a:t>than </a:t>
            </a:r>
            <a:r>
              <a:rPr lang="en-US" dirty="0"/>
              <a:t>a human worker could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Effect: </a:t>
            </a:r>
            <a:r>
              <a:rPr lang="en-US" dirty="0" smtClean="0"/>
              <a:t>Enabled </a:t>
            </a:r>
            <a:r>
              <a:rPr lang="en-US" dirty="0"/>
              <a:t>farmers to cultivate </a:t>
            </a:r>
            <a:r>
              <a:rPr lang="en-US" dirty="0" smtClean="0"/>
              <a:t>more </a:t>
            </a:r>
            <a:r>
              <a:rPr lang="en-US" dirty="0"/>
              <a:t>land with fewer workers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i="1" dirty="0" smtClean="0"/>
              <a:t>Great </a:t>
            </a:r>
            <a:r>
              <a:rPr lang="en-US" i="1" dirty="0"/>
              <a:t>for the prairies of the Midwest</a:t>
            </a:r>
          </a:p>
          <a:p>
            <a:endParaRPr lang="en-US" dirty="0"/>
          </a:p>
        </p:txBody>
      </p:sp>
      <p:pic>
        <p:nvPicPr>
          <p:cNvPr id="4" name="Picture 5" descr="re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50369" y="2355761"/>
            <a:ext cx="3810000" cy="1981200"/>
          </a:xfrm>
          <a:prstGeom prst="rect">
            <a:avLst/>
          </a:prstGeom>
        </p:spPr>
      </p:pic>
      <p:pic>
        <p:nvPicPr>
          <p:cNvPr id="5" name="Picture 7" descr="6820_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4081" y="4630039"/>
            <a:ext cx="2822575" cy="205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7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8962" y="0"/>
            <a:ext cx="8573037" cy="1609344"/>
          </a:xfrm>
        </p:spPr>
        <p:txBody>
          <a:bodyPr/>
          <a:lstStyle/>
          <a:p>
            <a:pPr algn="ctr"/>
            <a:r>
              <a:rPr lang="en-US" dirty="0" smtClean="0"/>
              <a:t>Inventions: vulcanized rubber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8961" y="1201171"/>
            <a:ext cx="8573038" cy="405079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Inventor: </a:t>
            </a:r>
            <a:r>
              <a:rPr lang="en-US" dirty="0"/>
              <a:t>Charles Goodyear</a:t>
            </a:r>
          </a:p>
          <a:p>
            <a:r>
              <a:rPr lang="en-US" b="1" dirty="0">
                <a:solidFill>
                  <a:srgbClr val="C00000"/>
                </a:solidFill>
              </a:rPr>
              <a:t>Year: </a:t>
            </a:r>
            <a:r>
              <a:rPr lang="en-US" dirty="0"/>
              <a:t>1839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Function: </a:t>
            </a:r>
            <a:r>
              <a:rPr lang="en-US" dirty="0" smtClean="0"/>
              <a:t>Made </a:t>
            </a:r>
            <a:r>
              <a:rPr lang="en-US" dirty="0"/>
              <a:t>working with rubber </a:t>
            </a:r>
            <a:r>
              <a:rPr lang="en-US" dirty="0" smtClean="0"/>
              <a:t>easier</a:t>
            </a:r>
            <a:endParaRPr lang="en-US" dirty="0"/>
          </a:p>
          <a:p>
            <a:r>
              <a:rPr lang="en-US" dirty="0"/>
              <a:t>Removed sulfur and then heated so it would retained its elasticity</a:t>
            </a:r>
          </a:p>
          <a:p>
            <a:r>
              <a:rPr lang="en-US" dirty="0" smtClean="0"/>
              <a:t>Enabled </a:t>
            </a:r>
            <a:r>
              <a:rPr lang="en-US" dirty="0"/>
              <a:t>rubber to be used in machine parts to seal gaps (important for steam engines!) and eventually tires.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Effects: </a:t>
            </a:r>
            <a:r>
              <a:rPr lang="en-US" dirty="0" smtClean="0"/>
              <a:t>Improved </a:t>
            </a:r>
            <a:r>
              <a:rPr lang="en-US" dirty="0"/>
              <a:t>efficiency/durability of engines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5" descr="charles_goody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649" y="4404574"/>
            <a:ext cx="2308356" cy="224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vulcanized rubber industrial revo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277" y="4404574"/>
            <a:ext cx="3135469" cy="235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7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3206" y="0"/>
            <a:ext cx="8598794" cy="1609344"/>
          </a:xfrm>
        </p:spPr>
        <p:txBody>
          <a:bodyPr/>
          <a:lstStyle/>
          <a:p>
            <a:pPr algn="ctr"/>
            <a:r>
              <a:rPr lang="en-US" dirty="0" smtClean="0"/>
              <a:t>Inventions: </a:t>
            </a:r>
            <a:r>
              <a:rPr lang="en-US" dirty="0" smtClean="0"/>
              <a:t>Steel </a:t>
            </a:r>
            <a:r>
              <a:rPr lang="en-US" dirty="0" smtClean="0"/>
              <a:t>plow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3206" y="1258009"/>
            <a:ext cx="8598794" cy="2219287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Inventor: </a:t>
            </a:r>
            <a:r>
              <a:rPr lang="en-US" dirty="0"/>
              <a:t>John Deere</a:t>
            </a:r>
          </a:p>
          <a:p>
            <a:r>
              <a:rPr lang="en-US" b="1" dirty="0">
                <a:solidFill>
                  <a:srgbClr val="C00000"/>
                </a:solidFill>
              </a:rPr>
              <a:t>Year: </a:t>
            </a:r>
            <a:r>
              <a:rPr lang="en-US" dirty="0"/>
              <a:t>1837</a:t>
            </a:r>
          </a:p>
          <a:p>
            <a:r>
              <a:rPr lang="en-US" dirty="0" smtClean="0"/>
              <a:t>Tough </a:t>
            </a:r>
            <a:r>
              <a:rPr lang="en-US" dirty="0"/>
              <a:t>plains soil could not be plowed by cast iron plows </a:t>
            </a:r>
            <a:r>
              <a:rPr lang="en-US" dirty="0" smtClean="0"/>
              <a:t>(</a:t>
            </a:r>
            <a:r>
              <a:rPr lang="en-US" i="1" dirty="0" smtClean="0"/>
              <a:t>soil sticking; very difficult to plow and took a lot of time!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dirty="0" smtClean="0">
                <a:solidFill>
                  <a:srgbClr val="C00000"/>
                </a:solidFill>
              </a:rPr>
              <a:t>Function: </a:t>
            </a:r>
            <a:r>
              <a:rPr lang="en-US" dirty="0" smtClean="0"/>
              <a:t>Assisted </a:t>
            </a:r>
            <a:r>
              <a:rPr lang="en-US" dirty="0"/>
              <a:t>farmers </a:t>
            </a:r>
            <a:r>
              <a:rPr lang="en-US" dirty="0" smtClean="0"/>
              <a:t>greatly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Effect: </a:t>
            </a:r>
            <a:r>
              <a:rPr lang="en-US" dirty="0" smtClean="0"/>
              <a:t>Durable, effective, faster plowing for agriculture in the USA</a:t>
            </a:r>
            <a:endParaRPr lang="en-US" dirty="0"/>
          </a:p>
        </p:txBody>
      </p:sp>
      <p:pic>
        <p:nvPicPr>
          <p:cNvPr id="4" name="Picture 5" descr="john_deere_plow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4873" y="3872935"/>
            <a:ext cx="3609299" cy="2711003"/>
          </a:xfrm>
          <a:prstGeom prst="rect">
            <a:avLst/>
          </a:prstGeom>
        </p:spPr>
      </p:pic>
      <p:pic>
        <p:nvPicPr>
          <p:cNvPr id="5" name="Picture 5" descr="john-deere-first-p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981" y="4061623"/>
            <a:ext cx="32194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92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3206" y="0"/>
            <a:ext cx="8598794" cy="1609344"/>
          </a:xfrm>
        </p:spPr>
        <p:txBody>
          <a:bodyPr/>
          <a:lstStyle/>
          <a:p>
            <a:pPr algn="ctr"/>
            <a:r>
              <a:rPr lang="en-US" dirty="0" smtClean="0"/>
              <a:t>Inventions: telegraph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3206" y="1503222"/>
            <a:ext cx="5926185" cy="405079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Inventor: </a:t>
            </a:r>
            <a:r>
              <a:rPr lang="en-US" dirty="0"/>
              <a:t>Samuel Morse</a:t>
            </a:r>
          </a:p>
          <a:p>
            <a:r>
              <a:rPr lang="en-US" b="1" dirty="0">
                <a:solidFill>
                  <a:srgbClr val="C00000"/>
                </a:solidFill>
              </a:rPr>
              <a:t>Year: </a:t>
            </a:r>
            <a:r>
              <a:rPr lang="en-US" dirty="0" smtClean="0"/>
              <a:t>1844</a:t>
            </a:r>
          </a:p>
          <a:p>
            <a:r>
              <a:rPr lang="en-US" b="1" dirty="0">
                <a:solidFill>
                  <a:srgbClr val="C00000"/>
                </a:solidFill>
              </a:rPr>
              <a:t>Function: </a:t>
            </a:r>
            <a:r>
              <a:rPr lang="en-US" dirty="0" smtClean="0"/>
              <a:t>Sending messages long-distance, instantly, using Morse Code</a:t>
            </a:r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Effects: </a:t>
            </a:r>
          </a:p>
          <a:p>
            <a:pPr lvl="1"/>
            <a:r>
              <a:rPr lang="en-US" dirty="0" smtClean="0"/>
              <a:t>Revolutionized </a:t>
            </a:r>
            <a:r>
              <a:rPr lang="en-US" dirty="0" smtClean="0"/>
              <a:t>communication</a:t>
            </a:r>
            <a:endParaRPr lang="en-US" dirty="0"/>
          </a:p>
          <a:p>
            <a:pPr lvl="1"/>
            <a:r>
              <a:rPr lang="en-US" dirty="0" smtClean="0"/>
              <a:t>Factories </a:t>
            </a:r>
            <a:r>
              <a:rPr lang="en-US" dirty="0"/>
              <a:t>in the East could </a:t>
            </a:r>
            <a:r>
              <a:rPr lang="en-US" dirty="0" smtClean="0"/>
              <a:t>now </a:t>
            </a:r>
            <a:r>
              <a:rPr lang="en-US" dirty="0"/>
              <a:t>communicate with </a:t>
            </a:r>
            <a:r>
              <a:rPr lang="en-US" dirty="0" smtClean="0"/>
              <a:t>markets </a:t>
            </a:r>
            <a:r>
              <a:rPr lang="en-US" dirty="0"/>
              <a:t>in the </a:t>
            </a:r>
            <a:r>
              <a:rPr lang="en-US" dirty="0" smtClean="0"/>
              <a:t>West</a:t>
            </a:r>
            <a:endParaRPr lang="en-US" dirty="0"/>
          </a:p>
        </p:txBody>
      </p:sp>
      <p:pic>
        <p:nvPicPr>
          <p:cNvPr id="4" name="Picture 5" descr="Morse_tele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391" y="1503222"/>
            <a:ext cx="2508051" cy="525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r81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3713" y="4569682"/>
            <a:ext cx="3065171" cy="218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3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326" y="0"/>
            <a:ext cx="8611673" cy="1609344"/>
          </a:xfrm>
        </p:spPr>
        <p:txBody>
          <a:bodyPr/>
          <a:lstStyle/>
          <a:p>
            <a:pPr algn="ctr"/>
            <a:r>
              <a:rPr lang="en-US" dirty="0" smtClean="0"/>
              <a:t>Inventions: sewing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326" y="1609344"/>
            <a:ext cx="5636826" cy="2679321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Inventor: </a:t>
            </a:r>
            <a:r>
              <a:rPr lang="en-US" dirty="0"/>
              <a:t>Elias Howe</a:t>
            </a:r>
          </a:p>
          <a:p>
            <a:r>
              <a:rPr lang="en-US" b="1" dirty="0">
                <a:solidFill>
                  <a:srgbClr val="C00000"/>
                </a:solidFill>
              </a:rPr>
              <a:t>Year: </a:t>
            </a:r>
            <a:r>
              <a:rPr lang="en-US" dirty="0"/>
              <a:t>1846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Function: </a:t>
            </a:r>
            <a:r>
              <a:rPr lang="en-US" dirty="0" smtClean="0"/>
              <a:t>Made </a:t>
            </a:r>
            <a:r>
              <a:rPr lang="en-US" dirty="0"/>
              <a:t>producing clothing </a:t>
            </a:r>
            <a:r>
              <a:rPr lang="en-US" dirty="0" smtClean="0"/>
              <a:t>efficient (</a:t>
            </a:r>
            <a:r>
              <a:rPr lang="en-US" i="1" dirty="0" smtClean="0"/>
              <a:t>no more hand sewing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dirty="0" smtClean="0">
                <a:solidFill>
                  <a:srgbClr val="C00000"/>
                </a:solidFill>
              </a:rPr>
              <a:t>Effect: </a:t>
            </a:r>
            <a:r>
              <a:rPr lang="en-US" dirty="0" smtClean="0"/>
              <a:t>Made clothes </a:t>
            </a:r>
            <a:r>
              <a:rPr lang="en-US" dirty="0"/>
              <a:t>less expensive so even the lower and middle classes could dress like the wealthier </a:t>
            </a:r>
            <a:r>
              <a:rPr lang="en-US" dirty="0" smtClean="0"/>
              <a:t>Americans</a:t>
            </a:r>
            <a:endParaRPr lang="en-US" dirty="0"/>
          </a:p>
        </p:txBody>
      </p:sp>
      <p:pic>
        <p:nvPicPr>
          <p:cNvPr id="4" name="Picture 5" descr="4808-1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152" y="3820333"/>
            <a:ext cx="2785056" cy="288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21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47</TotalTime>
  <Words>412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Rockwell</vt:lpstr>
      <vt:lpstr>Rockwell Condensed</vt:lpstr>
      <vt:lpstr>Wingdings</vt:lpstr>
      <vt:lpstr>Wood Type</vt:lpstr>
      <vt:lpstr>Unit 10: inventions of the industrial revolution</vt:lpstr>
      <vt:lpstr>Inventions: thread spinning mill</vt:lpstr>
      <vt:lpstr>Inventions: cotton gin</vt:lpstr>
      <vt:lpstr>Inventions: steamboat</vt:lpstr>
      <vt:lpstr>Inventions: mechanical reaper</vt:lpstr>
      <vt:lpstr>Inventions: vulcanized rubber</vt:lpstr>
      <vt:lpstr>Inventions: Steel plow</vt:lpstr>
      <vt:lpstr>Inventions: telegraph</vt:lpstr>
      <vt:lpstr>Inventions: sewing machine</vt:lpstr>
      <vt:lpstr>Inventions: which had the greatest impact?</vt:lpstr>
    </vt:vector>
  </TitlesOfParts>
  <Company>Polk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Edwards, Sarah</dc:creator>
  <cp:lastModifiedBy>Edwards, Sarah</cp:lastModifiedBy>
  <cp:revision>6</cp:revision>
  <dcterms:created xsi:type="dcterms:W3CDTF">2018-02-28T12:50:10Z</dcterms:created>
  <dcterms:modified xsi:type="dcterms:W3CDTF">2018-02-28T13:38:08Z</dcterms:modified>
</cp:coreProperties>
</file>