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4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7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0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7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7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BAF6-5963-4F9C-B949-95C4CE4D31C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47C0-CCC9-4597-8E29-80563E41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0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9093"/>
            <a:ext cx="10058400" cy="77273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Unit </a:t>
            </a:r>
            <a:r>
              <a:rPr lang="en-US" sz="3600" b="1" dirty="0" smtClean="0"/>
              <a:t>5: Renaissance and Scientific Revolution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867" y="1514553"/>
            <a:ext cx="3221865" cy="5109049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 smtClean="0"/>
              <a:t>Hypothesis</a:t>
            </a:r>
          </a:p>
          <a:p>
            <a:r>
              <a:rPr lang="en-US" sz="2300" dirty="0" smtClean="0"/>
              <a:t>Geocentric</a:t>
            </a:r>
          </a:p>
          <a:p>
            <a:r>
              <a:rPr lang="en-US" sz="2300" dirty="0" smtClean="0"/>
              <a:t>Heliocentric</a:t>
            </a:r>
          </a:p>
          <a:p>
            <a:r>
              <a:rPr lang="en-US" sz="2300" dirty="0" smtClean="0"/>
              <a:t>Leonardo da Vinci</a:t>
            </a:r>
          </a:p>
          <a:p>
            <a:r>
              <a:rPr lang="en-US" sz="2300" dirty="0" smtClean="0"/>
              <a:t>Michelangelo</a:t>
            </a:r>
          </a:p>
          <a:p>
            <a:r>
              <a:rPr lang="en-US" sz="2300" dirty="0" smtClean="0"/>
              <a:t>Copernicus</a:t>
            </a:r>
          </a:p>
          <a:p>
            <a:r>
              <a:rPr lang="en-US" sz="2300" dirty="0" smtClean="0"/>
              <a:t>Galileo</a:t>
            </a:r>
          </a:p>
          <a:p>
            <a:r>
              <a:rPr lang="en-US" sz="2300" dirty="0" smtClean="0"/>
              <a:t>Francis Bacon</a:t>
            </a:r>
          </a:p>
          <a:p>
            <a:r>
              <a:rPr lang="en-US" sz="2300" dirty="0" smtClean="0"/>
              <a:t>Scientific Method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Isaac Newton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Heresy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Secular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Shakespeare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Gutenberg (Printing Press)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Raphael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Machiavelli (The Prince)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300" dirty="0"/>
              <a:t>Perspective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064" y="1310658"/>
            <a:ext cx="6220496" cy="47113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2051644"/>
            <a:ext cx="19704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Select </a:t>
            </a:r>
            <a:r>
              <a:rPr lang="en-US" b="1" i="1" dirty="0" smtClean="0"/>
              <a:t>5 </a:t>
            </a:r>
            <a:r>
              <a:rPr lang="en-US" b="1" i="1" dirty="0"/>
              <a:t>of the following words and </a:t>
            </a:r>
            <a:r>
              <a:rPr lang="en-US" b="1" i="1" dirty="0" smtClean="0"/>
              <a:t>create an informational mini-poster:</a:t>
            </a:r>
            <a:endParaRPr lang="en-US" b="1" i="1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44732" y="6096906"/>
            <a:ext cx="6078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This is an example for Leonardo da Vinci ^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195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Unit 5: Renaissance and Scientific Revolution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Renaissance and Scientific Revolution</dc:title>
  <dc:creator>Edwards, Sarah</dc:creator>
  <cp:lastModifiedBy>Edwards, Sarah</cp:lastModifiedBy>
  <cp:revision>1</cp:revision>
  <dcterms:created xsi:type="dcterms:W3CDTF">2019-01-25T12:51:53Z</dcterms:created>
  <dcterms:modified xsi:type="dcterms:W3CDTF">2019-01-25T12:52:13Z</dcterms:modified>
</cp:coreProperties>
</file>