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E1A276-72A8-4797-BA05-82ECBB31E49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7D6CD5-2651-4D66-9923-DAF6C5EE32B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74861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A276-72A8-4797-BA05-82ECBB31E49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6CD5-2651-4D66-9923-DAF6C5EE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1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A276-72A8-4797-BA05-82ECBB31E49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6CD5-2651-4D66-9923-DAF6C5EE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6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A276-72A8-4797-BA05-82ECBB31E49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6CD5-2651-4D66-9923-DAF6C5EE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0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E1A276-72A8-4797-BA05-82ECBB31E49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7D6CD5-2651-4D66-9923-DAF6C5EE32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17434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A276-72A8-4797-BA05-82ECBB31E49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6CD5-2651-4D66-9923-DAF6C5EE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0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A276-72A8-4797-BA05-82ECBB31E49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6CD5-2651-4D66-9923-DAF6C5EE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5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A276-72A8-4797-BA05-82ECBB31E49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6CD5-2651-4D66-9923-DAF6C5EE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4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A276-72A8-4797-BA05-82ECBB31E49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6CD5-2651-4D66-9923-DAF6C5EE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7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E1A276-72A8-4797-BA05-82ECBB31E49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7D6CD5-2651-4D66-9923-DAF6C5EE32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225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E1A276-72A8-4797-BA05-82ECBB31E49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7D6CD5-2651-4D66-9923-DAF6C5EE32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434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DE1A276-72A8-4797-BA05-82ECBB31E49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67D6CD5-2651-4D66-9923-DAF6C5EE32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867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38077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What was the “age of Exploration”?</a:t>
            </a:r>
            <a:endParaRPr lang="en-US" sz="4400" dirty="0"/>
          </a:p>
        </p:txBody>
      </p:sp>
      <p:pic>
        <p:nvPicPr>
          <p:cNvPr id="2050" name="Picture 2" descr="Christopher Columbus had many famed voyages during the Age of Discov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1960481"/>
            <a:ext cx="6024885" cy="401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35026" y="1471083"/>
            <a:ext cx="41362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Started15th </a:t>
            </a:r>
            <a:r>
              <a:rPr lang="en-US" sz="2400" dirty="0"/>
              <a:t>century and lasted through the 17th </a:t>
            </a:r>
            <a:r>
              <a:rPr lang="en-US" sz="2400" dirty="0" smtClean="0"/>
              <a:t>century (</a:t>
            </a:r>
            <a:r>
              <a:rPr lang="en-US" sz="2400" i="1" dirty="0" smtClean="0"/>
              <a:t>same time as the </a:t>
            </a:r>
            <a:r>
              <a:rPr lang="en-US" sz="2400" i="1" dirty="0" smtClean="0">
                <a:solidFill>
                  <a:srgbClr val="FF0000"/>
                </a:solidFill>
              </a:rPr>
              <a:t>Renaissance</a:t>
            </a:r>
            <a:r>
              <a:rPr lang="en-US" sz="2400" i="1" dirty="0" smtClean="0"/>
              <a:t> and Reformation, generally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Europeans began exploring the world by sea in search of new </a:t>
            </a:r>
            <a:r>
              <a:rPr lang="en-US" sz="2400" dirty="0">
                <a:solidFill>
                  <a:srgbClr val="FF0000"/>
                </a:solidFill>
              </a:rPr>
              <a:t>trading routes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wealth</a:t>
            </a:r>
            <a:r>
              <a:rPr lang="en-US" sz="2400" dirty="0"/>
              <a:t>, and </a:t>
            </a:r>
            <a:r>
              <a:rPr lang="en-US" sz="2400" dirty="0" smtClean="0">
                <a:solidFill>
                  <a:srgbClr val="FF0000"/>
                </a:solidFill>
              </a:rPr>
              <a:t>knowledge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/>
              <a:t>What caused Age of Exploration?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226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8381"/>
          </a:xfrm>
        </p:spPr>
        <p:txBody>
          <a:bodyPr/>
          <a:lstStyle/>
          <a:p>
            <a:pPr algn="ctr"/>
            <a:r>
              <a:rPr lang="en-US" dirty="0" smtClean="0"/>
              <a:t>How did it all begin?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3537" y="1833307"/>
            <a:ext cx="4917302" cy="4256852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first to encourage new ship explorations was Prince Henry of Portugal, known as “</a:t>
            </a:r>
            <a:r>
              <a:rPr lang="en-US" sz="2400" dirty="0">
                <a:solidFill>
                  <a:srgbClr val="FF0000"/>
                </a:solidFill>
              </a:rPr>
              <a:t>Prince Henry the Navigator</a:t>
            </a:r>
            <a:r>
              <a:rPr lang="en-US" sz="2400" dirty="0" smtClean="0">
                <a:solidFill>
                  <a:schemeClr val="tx1"/>
                </a:solidFill>
              </a:rPr>
              <a:t>”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Started an institute for </a:t>
            </a:r>
            <a:r>
              <a:rPr lang="en-US" sz="2400" dirty="0">
                <a:solidFill>
                  <a:srgbClr val="FF0000"/>
                </a:solidFill>
              </a:rPr>
              <a:t>seafaring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dirty="0" smtClean="0">
                <a:solidFill>
                  <a:schemeClr val="tx1"/>
                </a:solidFill>
              </a:rPr>
              <a:t>exploring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Combined ship technology learned from Islam with new European innovations</a:t>
            </a:r>
          </a:p>
          <a:p>
            <a:endParaRPr lang="en-US" dirty="0"/>
          </a:p>
        </p:txBody>
      </p:sp>
      <p:pic>
        <p:nvPicPr>
          <p:cNvPr id="4" name="Picture 11" descr="HENRYNA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11670" y="1833307"/>
            <a:ext cx="3776662" cy="449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9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didn’t people voyage that far before?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8377" y="2177795"/>
            <a:ext cx="5058969" cy="442906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They didn’t have the technology until a ship called the </a:t>
            </a:r>
            <a:r>
              <a:rPr lang="en-US" dirty="0" smtClean="0">
                <a:solidFill>
                  <a:srgbClr val="FF0000"/>
                </a:solidFill>
              </a:rPr>
              <a:t>caravel</a:t>
            </a:r>
            <a:r>
              <a:rPr lang="en-US" dirty="0" smtClean="0">
                <a:solidFill>
                  <a:schemeClr val="tx1"/>
                </a:solidFill>
              </a:rPr>
              <a:t> was invented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It was faster, floated higher in the water (</a:t>
            </a:r>
            <a:r>
              <a:rPr lang="en-US" i="1" dirty="0" smtClean="0">
                <a:solidFill>
                  <a:schemeClr val="tx1"/>
                </a:solidFill>
              </a:rPr>
              <a:t>to explore more rivers</a:t>
            </a:r>
            <a:r>
              <a:rPr lang="en-US" dirty="0" smtClean="0">
                <a:solidFill>
                  <a:schemeClr val="tx1"/>
                </a:solidFill>
              </a:rPr>
              <a:t>), and could steer better than older ships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Compass, </a:t>
            </a:r>
            <a:r>
              <a:rPr lang="en-US" dirty="0">
                <a:solidFill>
                  <a:srgbClr val="FF0000"/>
                </a:solidFill>
              </a:rPr>
              <a:t>astrolabe</a:t>
            </a:r>
            <a:r>
              <a:rPr lang="en-US" dirty="0">
                <a:solidFill>
                  <a:schemeClr val="tx1"/>
                </a:solidFill>
              </a:rPr>
              <a:t>, maps and other technologies from Islamic culture all helped make explorations possible</a:t>
            </a:r>
          </a:p>
        </p:txBody>
      </p:sp>
      <p:pic>
        <p:nvPicPr>
          <p:cNvPr id="4" name="Picture 6" descr="The Cara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286" y="2177795"/>
            <a:ext cx="367506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81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Causes of the age of exploration:</a:t>
            </a:r>
            <a:br>
              <a:rPr lang="en-US" dirty="0" smtClean="0"/>
            </a:br>
            <a:r>
              <a:rPr lang="en-US" dirty="0" smtClean="0"/>
              <a:t>the 3 g’s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502" y="2093457"/>
            <a:ext cx="6230947" cy="44238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Religious </a:t>
            </a:r>
            <a:r>
              <a:rPr lang="en-US" b="1" dirty="0" smtClean="0">
                <a:solidFill>
                  <a:schemeClr val="tx1"/>
                </a:solidFill>
              </a:rPr>
              <a:t>Enthusiasm:   </a:t>
            </a:r>
            <a:r>
              <a:rPr lang="en-US" b="1" u="sng" dirty="0" smtClean="0">
                <a:solidFill>
                  <a:srgbClr val="FF0000"/>
                </a:solidFill>
              </a:rPr>
              <a:t>GOD</a:t>
            </a:r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Missionaries from Spain and Portugal sought to spread </a:t>
            </a:r>
            <a:r>
              <a:rPr lang="en-US" dirty="0">
                <a:solidFill>
                  <a:srgbClr val="FF0000"/>
                </a:solidFill>
              </a:rPr>
              <a:t>Christian</a:t>
            </a:r>
            <a:r>
              <a:rPr lang="en-US" dirty="0">
                <a:solidFill>
                  <a:schemeClr val="tx1"/>
                </a:solidFill>
              </a:rPr>
              <a:t> religion.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Desire </a:t>
            </a:r>
            <a:r>
              <a:rPr lang="en-US" b="1" dirty="0">
                <a:solidFill>
                  <a:schemeClr val="tx1"/>
                </a:solidFill>
              </a:rPr>
              <a:t>for </a:t>
            </a:r>
            <a:r>
              <a:rPr lang="en-US" b="1" dirty="0" smtClean="0">
                <a:solidFill>
                  <a:schemeClr val="tx1"/>
                </a:solidFill>
              </a:rPr>
              <a:t>Profits:   </a:t>
            </a:r>
            <a:r>
              <a:rPr lang="en-US" b="1" u="sng" dirty="0" smtClean="0">
                <a:solidFill>
                  <a:srgbClr val="FF0000"/>
                </a:solidFill>
              </a:rPr>
              <a:t>GOLD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Capitalist economy was just emerging and people were seeing new </a:t>
            </a:r>
            <a:r>
              <a:rPr lang="en-US" dirty="0" smtClean="0">
                <a:solidFill>
                  <a:srgbClr val="FF0000"/>
                </a:solidFill>
              </a:rPr>
              <a:t>wealth</a:t>
            </a:r>
            <a:r>
              <a:rPr lang="en-US" dirty="0" smtClean="0">
                <a:solidFill>
                  <a:schemeClr val="tx1"/>
                </a:solidFill>
              </a:rPr>
              <a:t> from investment and trade.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Emergence </a:t>
            </a:r>
            <a:r>
              <a:rPr lang="en-US" b="1" dirty="0">
                <a:solidFill>
                  <a:schemeClr val="tx1"/>
                </a:solidFill>
              </a:rPr>
              <a:t>of Powerful European </a:t>
            </a:r>
            <a:r>
              <a:rPr lang="en-US" b="1" dirty="0" smtClean="0">
                <a:solidFill>
                  <a:schemeClr val="tx1"/>
                </a:solidFill>
              </a:rPr>
              <a:t>Rulers:   </a:t>
            </a:r>
            <a:r>
              <a:rPr lang="en-US" b="1" u="sng" dirty="0" smtClean="0">
                <a:solidFill>
                  <a:srgbClr val="FF0000"/>
                </a:solidFill>
              </a:rPr>
              <a:t>GLORY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Wanted </a:t>
            </a:r>
            <a:r>
              <a:rPr lang="en-US" dirty="0">
                <a:solidFill>
                  <a:schemeClr val="tx1"/>
                </a:solidFill>
              </a:rPr>
              <a:t>to extend their </a:t>
            </a:r>
            <a:r>
              <a:rPr lang="en-US" dirty="0">
                <a:solidFill>
                  <a:srgbClr val="FF0000"/>
                </a:solidFill>
              </a:rPr>
              <a:t>influence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find fame through </a:t>
            </a:r>
            <a:r>
              <a:rPr lang="en-US" dirty="0">
                <a:solidFill>
                  <a:schemeClr val="tx1"/>
                </a:solidFill>
              </a:rPr>
              <a:t>exploration.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9" descr="http://veronicagraham.files.wordpress.com/2011/08/bibl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1" t="18311" r="4225" b="12675"/>
          <a:stretch>
            <a:fillRect/>
          </a:stretch>
        </p:blipFill>
        <p:spPr bwMode="auto">
          <a:xfrm>
            <a:off x="1647703" y="2093457"/>
            <a:ext cx="1725769" cy="1510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http://whywedance.files.wordpress.com/2011/01/bags-of-gol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450" y="3799266"/>
            <a:ext cx="1381899" cy="138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http://images.faithclipart.com/images/3/f2926999aa/img_large_watermark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38" y="5181165"/>
            <a:ext cx="1442434" cy="141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6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map of world 1400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837" y="742122"/>
            <a:ext cx="8196022" cy="550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4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p of world 1400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923" y="1318936"/>
            <a:ext cx="8229600" cy="455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57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map of world 1400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030" y="601661"/>
            <a:ext cx="6765102" cy="567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1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8381"/>
          </a:xfrm>
        </p:spPr>
        <p:txBody>
          <a:bodyPr/>
          <a:lstStyle/>
          <a:p>
            <a:pPr algn="ctr"/>
            <a:r>
              <a:rPr lang="en-US" dirty="0" smtClean="0"/>
              <a:t>Who led these voyages?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047" y="2943167"/>
            <a:ext cx="6269584" cy="204095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Many explorers were sponsored by Kings and Queens from different countries.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Q: What is a sponsor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41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02471"/>
          </a:xfrm>
        </p:spPr>
        <p:txBody>
          <a:bodyPr/>
          <a:lstStyle/>
          <a:p>
            <a:pPr algn="ctr"/>
            <a:r>
              <a:rPr lang="en-US" dirty="0" smtClean="0"/>
              <a:t>Researching the </a:t>
            </a:r>
            <a:r>
              <a:rPr lang="en-US" dirty="0" smtClean="0"/>
              <a:t>voyagers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060" y="2737105"/>
            <a:ext cx="4009435" cy="272279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Christopher Columbus (1492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Juan Ponce De Leon (1513)</a:t>
            </a:r>
          </a:p>
          <a:p>
            <a:r>
              <a:rPr lang="en-US" dirty="0">
                <a:solidFill>
                  <a:schemeClr val="tx1"/>
                </a:solidFill>
              </a:rPr>
              <a:t>Hernan Cortes (1519)</a:t>
            </a:r>
          </a:p>
          <a:p>
            <a:r>
              <a:rPr lang="en-US" dirty="0">
                <a:solidFill>
                  <a:schemeClr val="tx1"/>
                </a:solidFill>
              </a:rPr>
              <a:t>Francisco Pizarro (1528)</a:t>
            </a:r>
          </a:p>
          <a:p>
            <a:r>
              <a:rPr lang="en-US" dirty="0">
                <a:solidFill>
                  <a:schemeClr val="tx1"/>
                </a:solidFill>
              </a:rPr>
              <a:t>Ferdinand Magellan (1519-1522)</a:t>
            </a:r>
          </a:p>
          <a:p>
            <a:r>
              <a:rPr lang="en-US" dirty="0">
                <a:solidFill>
                  <a:schemeClr val="tx1"/>
                </a:solidFill>
              </a:rPr>
              <a:t>Vasco de Gama (1497-1499)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834896"/>
            <a:ext cx="3810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0571" y="1702897"/>
            <a:ext cx="5908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Complete your little boat organizer for the following: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801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0</TotalTime>
  <Words>284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Franklin Gothic Book</vt:lpstr>
      <vt:lpstr>Crop</vt:lpstr>
      <vt:lpstr>What was the “age of Exploration”?</vt:lpstr>
      <vt:lpstr>How did it all begin?</vt:lpstr>
      <vt:lpstr>Why didn’t people voyage that far before?</vt:lpstr>
      <vt:lpstr>Causes of the age of exploration: the 3 g’s</vt:lpstr>
      <vt:lpstr>PowerPoint Presentation</vt:lpstr>
      <vt:lpstr>PowerPoint Presentation</vt:lpstr>
      <vt:lpstr>PowerPoint Presentation</vt:lpstr>
      <vt:lpstr>Who led these voyages?</vt:lpstr>
      <vt:lpstr>Researching the voyagers</vt:lpstr>
    </vt:vector>
  </TitlesOfParts>
  <Company>Polk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the “age of Exploration”?</dc:title>
  <dc:creator>Edwards, Sarah</dc:creator>
  <cp:lastModifiedBy>Edwards, Sarah</cp:lastModifiedBy>
  <cp:revision>1</cp:revision>
  <dcterms:created xsi:type="dcterms:W3CDTF">2018-01-30T19:11:33Z</dcterms:created>
  <dcterms:modified xsi:type="dcterms:W3CDTF">2018-01-30T19:12:01Z</dcterms:modified>
</cp:coreProperties>
</file>